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1C87-FDE9-436E-835C-2B371FBBD03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7FBF-85DB-4163-8E90-14BC72003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1C87-FDE9-436E-835C-2B371FBBD03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7FBF-85DB-4163-8E90-14BC72003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1C87-FDE9-436E-835C-2B371FBBD03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7FBF-85DB-4163-8E90-14BC72003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1C87-FDE9-436E-835C-2B371FBBD03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7FBF-85DB-4163-8E90-14BC72003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1C87-FDE9-436E-835C-2B371FBBD03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7FBF-85DB-4163-8E90-14BC72003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1C87-FDE9-436E-835C-2B371FBBD03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7FBF-85DB-4163-8E90-14BC72003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1C87-FDE9-436E-835C-2B371FBBD03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7FBF-85DB-4163-8E90-14BC72003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1C87-FDE9-436E-835C-2B371FBBD03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7FBF-85DB-4163-8E90-14BC72003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1C87-FDE9-436E-835C-2B371FBBD03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7FBF-85DB-4163-8E90-14BC72003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1C87-FDE9-436E-835C-2B371FBBD03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7FBF-85DB-4163-8E90-14BC72003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1C87-FDE9-436E-835C-2B371FBBD03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7FBF-85DB-4163-8E90-14BC720030EA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71C87-FDE9-436E-835C-2B371FBBD03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A7FBF-85DB-4163-8E90-14BC720030E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Weather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Justin Wilson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68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828800"/>
            <a:ext cx="7125112" cy="4051437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 smtClean="0"/>
              <a:t>Wind gage- a tool used to meres wind.</a:t>
            </a:r>
          </a:p>
          <a:p>
            <a:pPr marL="0" indent="0">
              <a:buNone/>
            </a:pPr>
            <a:r>
              <a:rPr lang="en-US" dirty="0" smtClean="0"/>
              <a:t>Global warming- the warming of earths </a:t>
            </a:r>
            <a:r>
              <a:rPr lang="en-US" dirty="0" err="1" smtClean="0"/>
              <a:t>atmespher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2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Comprehension Activity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dirty="0" smtClean="0"/>
              <a:t>Lighting</a:t>
            </a:r>
          </a:p>
          <a:p>
            <a:pPr marL="0" indent="0">
              <a:buNone/>
            </a:pPr>
            <a:r>
              <a:rPr lang="en-US" dirty="0" smtClean="0"/>
              <a:t>. Lighting hits the tallest thing.</a:t>
            </a:r>
          </a:p>
          <a:p>
            <a:pPr marL="0" indent="0">
              <a:buNone/>
            </a:pPr>
            <a:r>
              <a:rPr lang="en-US" dirty="0" smtClean="0"/>
              <a:t>.lighting comes after thunder</a:t>
            </a:r>
          </a:p>
          <a:p>
            <a:pPr marL="0" indent="0">
              <a:buNone/>
            </a:pPr>
            <a:r>
              <a:rPr lang="en-US" dirty="0" smtClean="0"/>
              <a:t>.lighting comes from the ground.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479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Idea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2209800"/>
            <a:ext cx="7125112" cy="4051437"/>
          </a:xfrm>
        </p:spPr>
        <p:txBody>
          <a:bodyPr anchor="t"/>
          <a:lstStyle/>
          <a:p>
            <a:r>
              <a:rPr lang="en-US" dirty="0" smtClean="0"/>
              <a:t>Recreate a tornado.</a:t>
            </a:r>
          </a:p>
          <a:p>
            <a:r>
              <a:rPr lang="en-US" dirty="0" smtClean="0"/>
              <a:t>Use plastic bottles , sugar , and other </a:t>
            </a:r>
            <a:r>
              <a:rPr lang="en-US" dirty="0" err="1" smtClean="0"/>
              <a:t>itmes</a:t>
            </a:r>
            <a:r>
              <a:rPr lang="en-US" dirty="0" smtClean="0"/>
              <a:t> </a:t>
            </a:r>
          </a:p>
        </p:txBody>
      </p:sp>
      <p:pic>
        <p:nvPicPr>
          <p:cNvPr id="1026" name="Picture 2" descr="C:\Users\student.PINECREST\AppData\Local\Microsoft\Windows\Temporary Internet Files\Content.IE5\LBAHN9P8\MP9004014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759284"/>
            <a:ext cx="4206875" cy="2803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961646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38</TotalTime>
  <Words>61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Winter</vt:lpstr>
      <vt:lpstr>Weather Unit</vt:lpstr>
      <vt:lpstr>Vocabulary</vt:lpstr>
      <vt:lpstr>Comprehension Activity</vt:lpstr>
      <vt:lpstr>Lab Idea</vt:lpstr>
    </vt:vector>
  </TitlesOfParts>
  <Company>Somerset Emerson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Unit</dc:title>
  <dc:creator>gary</dc:creator>
  <cp:lastModifiedBy>gary</cp:lastModifiedBy>
  <cp:revision>4</cp:revision>
  <dcterms:created xsi:type="dcterms:W3CDTF">2012-12-03T22:15:09Z</dcterms:created>
  <dcterms:modified xsi:type="dcterms:W3CDTF">2012-12-03T22:54:05Z</dcterms:modified>
</cp:coreProperties>
</file>